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3"/>
  </p:notesMasterIdLst>
  <p:handoutMasterIdLst>
    <p:handoutMasterId r:id="rId14"/>
  </p:handoutMasterIdLst>
  <p:sldIdLst>
    <p:sldId id="285" r:id="rId6"/>
    <p:sldId id="257" r:id="rId7"/>
    <p:sldId id="360" r:id="rId8"/>
    <p:sldId id="256" r:id="rId9"/>
    <p:sldId id="260" r:id="rId10"/>
    <p:sldId id="4465" r:id="rId11"/>
    <p:sldId id="268"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 id="6" name="Colin Weiner" initials="CW" lastIdx="3" clrIdx="6">
    <p:extLst>
      <p:ext uri="{19B8F6BF-5375-455C-9EA6-DF929625EA0E}">
        <p15:presenceInfo xmlns:p15="http://schemas.microsoft.com/office/powerpoint/2012/main" userId="S::coweiner@microsoft.com::297b72b1-2b65-44d7-a0ce-6b510790ef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varScale="1">
        <p:scale>
          <a:sx n="95" d="100"/>
          <a:sy n="95" d="100"/>
        </p:scale>
        <p:origin x="69" y="45"/>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6/19/2023 8:45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eg>
</file>

<file path=ppt/media/image3.png>
</file>

<file path=ppt/media/image4.jpe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6/19/2023 8:45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6/19/2023 8:45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8:45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6/19/2023 8:45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6/19/2023 8:45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6/19/2023 8:45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7</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a:t>
            </a:r>
            <a:br>
              <a:rPr lang="en-US" sz="2000" dirty="0">
                <a:solidFill>
                  <a:schemeClr val="tx1"/>
                </a:solidFill>
              </a:rPr>
            </a:br>
            <a:r>
              <a:rPr lang="en-US" sz="2000" b="1" dirty="0">
                <a:solidFill>
                  <a:schemeClr val="tx1"/>
                </a:solidFill>
              </a:rPr>
              <a:t>Module 3:</a:t>
            </a:r>
            <a:r>
              <a:rPr lang="en-US" sz="2000" dirty="0">
                <a:solidFill>
                  <a:schemeClr val="tx1"/>
                </a:solidFill>
              </a:rPr>
              <a:t> Containerizing the App</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solidFill>
                  <a:schemeClr val="tx1"/>
                </a:solidFill>
              </a:rPr>
              <a:t>Module 4:</a:t>
            </a:r>
            <a:r>
              <a:rPr lang="en-US" sz="2000" dirty="0">
                <a:solidFill>
                  <a:schemeClr val="tx1"/>
                </a:solidFill>
              </a:rPr>
              <a:t> Preparing the App for AKS Deployment</a:t>
            </a:r>
            <a:br>
              <a:rPr lang="en-US" sz="2400" dirty="0"/>
            </a:br>
            <a:br>
              <a:rPr lang="en-US" sz="2400" dirty="0"/>
            </a:br>
            <a:r>
              <a:rPr lang="en-US" sz="2800" b="1" dirty="0"/>
              <a:t>Day 3</a:t>
            </a:r>
            <a:br>
              <a:rPr lang="en-US" sz="2400" b="1" dirty="0"/>
            </a:br>
            <a:r>
              <a:rPr lang="en-US" sz="2000" b="1" dirty="0">
                <a:solidFill>
                  <a:schemeClr val="accent3"/>
                </a:solidFill>
              </a:rPr>
              <a:t>Module 5: Deploying the App to AKS</a:t>
            </a:r>
            <a:br>
              <a:rPr lang="en-US" sz="2000" dirty="0"/>
            </a:br>
            <a:r>
              <a:rPr lang="en-US" sz="2000" b="1"/>
              <a:t>Module 6:</a:t>
            </a:r>
            <a:r>
              <a:rPr lang="en-US" sz="2000" b="1">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5: Deploying the App to AKS</a:t>
            </a: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5"/>
            <a:ext cx="11887201" cy="5142287"/>
          </a:xfrm>
        </p:spPr>
        <p:txBody>
          <a:bodyPr vert="horz" wrap="square" lIns="146303" tIns="91441" rIns="146303" bIns="91441" rtlCol="0" anchor="t">
            <a:noAutofit/>
          </a:bodyPr>
          <a:lstStyle/>
          <a:p>
            <a:pPr marL="342265" indent="-342265">
              <a:lnSpc>
                <a:spcPct val="100000"/>
              </a:lnSpc>
              <a:spcBef>
                <a:spcPts val="1200"/>
              </a:spcBef>
              <a:spcAft>
                <a:spcPts val="600"/>
              </a:spcAft>
            </a:pPr>
            <a:endParaRPr lang="en-US" dirty="0"/>
          </a:p>
        </p:txBody>
      </p:sp>
      <p:sp>
        <p:nvSpPr>
          <p:cNvPr id="2" name="Title 1"/>
          <p:cNvSpPr>
            <a:spLocks noGrp="1"/>
          </p:cNvSpPr>
          <p:nvPr>
            <p:ph type="title"/>
          </p:nvPr>
        </p:nvSpPr>
        <p:spPr/>
        <p:txBody>
          <a:bodyPr/>
          <a:lstStyle/>
          <a:p>
            <a:r>
              <a:rPr lang="en-US" dirty="0">
                <a:solidFill>
                  <a:schemeClr val="accent3"/>
                </a:solidFill>
              </a:rPr>
              <a:t>Module 5: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2E0D4-20AF-6DC0-A462-033FD428A589}"/>
              </a:ext>
            </a:extLst>
          </p:cNvPr>
          <p:cNvSpPr>
            <a:spLocks noGrp="1"/>
          </p:cNvSpPr>
          <p:nvPr>
            <p:ph type="title"/>
          </p:nvPr>
        </p:nvSpPr>
        <p:spPr>
          <a:xfrm>
            <a:off x="274638" y="2125662"/>
            <a:ext cx="11887201" cy="849463"/>
          </a:xfrm>
        </p:spPr>
        <p:txBody>
          <a:bodyPr/>
          <a:lstStyle/>
          <a:p>
            <a:r>
              <a:rPr lang="en-US" sz="4800"/>
              <a:t>Module 5 – Lab</a:t>
            </a:r>
            <a:endParaRPr lang="en-US" sz="4800" dirty="0"/>
          </a:p>
        </p:txBody>
      </p:sp>
      <p:sp>
        <p:nvSpPr>
          <p:cNvPr id="3" name="Title 1">
            <a:extLst>
              <a:ext uri="{FF2B5EF4-FFF2-40B4-BE49-F238E27FC236}">
                <a16:creationId xmlns:a16="http://schemas.microsoft.com/office/drawing/2014/main" id="{BDF139B2-5620-FE81-3F65-52D87460B026}"/>
              </a:ext>
            </a:extLst>
          </p:cNvPr>
          <p:cNvSpPr txBox="1">
            <a:spLocks/>
          </p:cNvSpPr>
          <p:nvPr/>
        </p:nvSpPr>
        <p:spPr>
          <a:xfrm>
            <a:off x="274638" y="3006563"/>
            <a:ext cx="11887201" cy="1514261"/>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Deploying </a:t>
            </a:r>
            <a:r>
              <a:rPr lang="en-US" sz="3200"/>
              <a:t>the app </a:t>
            </a:r>
            <a:r>
              <a:rPr lang="en-US" sz="3200" dirty="0"/>
              <a:t>to AKS using kubectl</a:t>
            </a:r>
          </a:p>
          <a:p>
            <a:pPr marL="457200" indent="-457200">
              <a:buFont typeface="Arial" panose="020B0604020202020204" pitchFamily="34" charset="0"/>
              <a:buChar char="•"/>
            </a:pPr>
            <a:r>
              <a:rPr lang="en-US" sz="3200" dirty="0"/>
              <a:t>Scaling and updating the app</a:t>
            </a:r>
          </a:p>
          <a:p>
            <a:pPr marL="457200" indent="-457200">
              <a:buFont typeface="Arial" panose="020B0604020202020204" pitchFamily="34" charset="0"/>
              <a:buChar char="•"/>
            </a:pPr>
            <a:r>
              <a:rPr lang="en-US" sz="3200" dirty="0"/>
              <a:t>Monitoring and logging the app on AKS</a:t>
            </a:r>
          </a:p>
        </p:txBody>
      </p:sp>
    </p:spTree>
    <p:extLst>
      <p:ext uri="{BB962C8B-B14F-4D97-AF65-F5344CB8AC3E}">
        <p14:creationId xmlns:p14="http://schemas.microsoft.com/office/powerpoint/2010/main" val="301902232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2023</TotalTime>
  <Words>250</Words>
  <Application>Microsoft Office PowerPoint</Application>
  <PresentationFormat>Custom</PresentationFormat>
  <Paragraphs>24</Paragraphs>
  <Slides>7</Slides>
  <Notes>6</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7</vt:i4>
      </vt:variant>
    </vt:vector>
  </HeadingPairs>
  <TitlesOfParts>
    <vt:vector size="17"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Module 3: Containerizing the App  Day 2 Module 4: Preparing the App for AKS Deployment  Day 3 Module 5: Deploying the App to AKS Module 6: Best Practices and Tips</vt:lpstr>
      <vt:lpstr>Module 5: Deploying the App to AKS</vt:lpstr>
      <vt:lpstr>Module 5: Objectives</vt:lpstr>
      <vt:lpstr>Module 5 – Lab</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27</cp:revision>
  <dcterms:modified xsi:type="dcterms:W3CDTF">2023-06-19T12:46:18Z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